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610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6632"/>
            <a:ext cx="7632848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64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Эльвира</dc:creator>
  <cp:lastModifiedBy>Эльвира</cp:lastModifiedBy>
  <cp:revision>1</cp:revision>
  <dcterms:created xsi:type="dcterms:W3CDTF">2018-05-15T14:56:49Z</dcterms:created>
  <dcterms:modified xsi:type="dcterms:W3CDTF">2018-05-15T14:57:17Z</dcterms:modified>
</cp:coreProperties>
</file>